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atamaran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font" Target="fonts/Catamara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ea6892b4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ea6892b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ea6892b4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ea6892b4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bbd80c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bbd80c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eea52f8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eea52f8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ea6892b4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ea6892b4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bbd80c5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bbd80c5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MorganGullo/TAMU-LANL_RoboticArmCapstone/blob/main/README.md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amucs-my.sharepoint.com/:x:/g/personal/gullo_morgan_tamu_edu/EdZJe48PvNhBoXZF7swdFIcBDJovbUwwsg3bxnvpm2zjHw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4/16/2025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https://github.com/MorganGullo/TAMU-LANL_RoboticArmCapstone/blob/main/README.md</a:t>
            </a:r>
            <a:endParaRPr sz="142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 title="Screen Shot 2025-04-01 at 5.40.30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058" y="914400"/>
            <a:ext cx="6749891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Film project video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GitHub repository to streamline and document the assembly process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Work on Final Report, Final Presentation, and poster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Final Presentation April 24th 5:00 - 6:00 PM in Zachry Room 256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technology that has 5 DOF and can move through its full range of motion in four degrees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4-13 at 9.14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8" y="955263"/>
            <a:ext cx="9057526" cy="37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https://tamucs-my.sharepoint.com/:x:/g/personal/gullo_morgan_tamu_edu/EdZJe48PvNhBoXZF7swdFIcBDJovbUwwsg3bxnvpm2zjHw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4-09 at 9.36.4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070" y="914400"/>
            <a:ext cx="4920515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05750" y="1174100"/>
            <a:ext cx="33525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entire BOM is linked below matching the requested format by our sponsor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688" y="1066800"/>
            <a:ext cx="2784634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25" y="1066800"/>
            <a:ext cx="2758420" cy="35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244100" y="1134675"/>
            <a:ext cx="2726400" cy="3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Assembly Manual 99% complete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~60 pages long (lots of figures, cover pages, etc…)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189750" y="1117575"/>
            <a:ext cx="29406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New Mushroom cap was printed and assembled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Soldered 18 heat set inserts into 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19" title="IMG_82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7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344300" y="3220850"/>
            <a:ext cx="181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3" name="Google Shape;113;p19" title="IMG_821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475" y="1066813"/>
            <a:ext cx="2628899" cy="350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38225" y="1061450"/>
            <a:ext cx="31920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off)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12 Nm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20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Amps = 0.7 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J3 Motor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Watts = 5.2 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2" name="Google Shape;122;p20" title="IMG_8074.HEIC"/>
          <p:cNvPicPr preferRelativeResize="0"/>
          <p:nvPr/>
        </p:nvPicPr>
        <p:blipFill rotWithShape="1">
          <a:blip r:embed="rId3">
            <a:alphaModFix/>
          </a:blip>
          <a:srcRect b="16527" l="0" r="0" t="36798"/>
          <a:stretch/>
        </p:blipFill>
        <p:spPr>
          <a:xfrm>
            <a:off x="2947850" y="1113150"/>
            <a:ext cx="2628899" cy="16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 title="IMG_8073.HEIC"/>
          <p:cNvPicPr preferRelativeResize="0"/>
          <p:nvPr/>
        </p:nvPicPr>
        <p:blipFill rotWithShape="1">
          <a:blip r:embed="rId4">
            <a:alphaModFix/>
          </a:blip>
          <a:srcRect b="19144" l="0" r="0" t="30777"/>
          <a:stretch/>
        </p:blipFill>
        <p:spPr>
          <a:xfrm>
            <a:off x="2998450" y="2892926"/>
            <a:ext cx="2527676" cy="16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IMG_8078.HEIC"/>
          <p:cNvPicPr preferRelativeResize="0"/>
          <p:nvPr/>
        </p:nvPicPr>
        <p:blipFill rotWithShape="1">
          <a:blip r:embed="rId5">
            <a:alphaModFix/>
          </a:blip>
          <a:srcRect b="14228" l="0" r="0" t="20679"/>
          <a:stretch/>
        </p:blipFill>
        <p:spPr>
          <a:xfrm>
            <a:off x="5794725" y="1346325"/>
            <a:ext cx="3041399" cy="26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Sponsor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351750" y="1207825"/>
            <a:ext cx="42480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Met with Sponsor on 04/15 and expressed concerns about J5 operation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Agreed to </a:t>
            </a:r>
            <a:r>
              <a:rPr lang="en" sz="1600">
                <a:solidFill>
                  <a:schemeClr val="dk2"/>
                </a:solidFill>
              </a:rPr>
              <a:t>change</a:t>
            </a:r>
            <a:r>
              <a:rPr lang="en" sz="1600">
                <a:solidFill>
                  <a:schemeClr val="dk2"/>
                </a:solidFill>
              </a:rPr>
              <a:t> our Project Success Agreement and Solution Neutral Problem Statement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Wrote up a Change Order Agreement for Sponsor </a:t>
            </a:r>
            <a:r>
              <a:rPr lang="en" sz="1600">
                <a:solidFill>
                  <a:schemeClr val="dk2"/>
                </a:solidFill>
              </a:rPr>
              <a:t>Signature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3" name="Google Shape;133;p21" title="Screen Shot 2025-04-16 at 9.30.5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114" y="914400"/>
            <a:ext cx="3742336" cy="3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